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19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7.png"/><Relationship Id="rId2" Type="http://schemas.openxmlformats.org/officeDocument/2006/relationships/image" Target="../media/image17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5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gif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83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83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0.png"/><Relationship Id="rId7" Type="http://schemas.openxmlformats.org/officeDocument/2006/relationships/image" Target="../media/image9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20.png"/><Relationship Id="rId10" Type="http://schemas.openxmlformats.org/officeDocument/2006/relationships/image" Target="../media/image97.gif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88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6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0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0.png"/><Relationship Id="rId7" Type="http://schemas.openxmlformats.org/officeDocument/2006/relationships/image" Target="../media/image1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0.png"/><Relationship Id="rId4" Type="http://schemas.openxmlformats.org/officeDocument/2006/relationships/image" Target="../media/image34.png"/><Relationship Id="rId9" Type="http://schemas.openxmlformats.org/officeDocument/2006/relationships/image" Target="../media/image19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8071"/>
            <a:ext cx="18470418" cy="11173482"/>
            <a:chOff x="0" y="-128071"/>
            <a:chExt cx="18470418" cy="11173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8071"/>
              <a:ext cx="18470418" cy="11173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9617" y="-254741"/>
            <a:ext cx="3034034" cy="6171429"/>
            <a:chOff x="15759617" y="-254741"/>
            <a:chExt cx="303403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9617" y="-254741"/>
              <a:ext cx="303403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12410" y="993550"/>
            <a:ext cx="3674845" cy="3674845"/>
            <a:chOff x="9812410" y="993550"/>
            <a:chExt cx="3674845" cy="36748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2410" y="993550"/>
              <a:ext cx="3674845" cy="3674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9832" y="6707613"/>
            <a:ext cx="6098412" cy="6098412"/>
            <a:chOff x="11649832" y="6707613"/>
            <a:chExt cx="6098412" cy="60984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832" y="6707613"/>
              <a:ext cx="6098412" cy="60984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5156" y="3519673"/>
            <a:ext cx="6807838" cy="31722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1699" y="5450921"/>
            <a:ext cx="6037086" cy="1192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795" y="9337771"/>
            <a:ext cx="7459133" cy="102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4536" y="0"/>
            <a:ext cx="19035834" cy="11923208"/>
            <a:chOff x="-334536" y="0"/>
            <a:chExt cx="19035834" cy="11923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4536" y="0"/>
              <a:ext cx="19035834" cy="11923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9617" y="-254741"/>
            <a:ext cx="3034034" cy="6171429"/>
            <a:chOff x="15759617" y="-254741"/>
            <a:chExt cx="303403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9617" y="-254741"/>
              <a:ext cx="303403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12410" y="993550"/>
            <a:ext cx="3674845" cy="3674845"/>
            <a:chOff x="9812410" y="993550"/>
            <a:chExt cx="3674845" cy="36748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2410" y="993550"/>
              <a:ext cx="3674845" cy="3674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9832" y="6707613"/>
            <a:ext cx="6098412" cy="6098412"/>
            <a:chOff x="11649832" y="6707613"/>
            <a:chExt cx="6098412" cy="60984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832" y="6707613"/>
              <a:ext cx="6098412" cy="60984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8762" y="4515690"/>
            <a:ext cx="4493390" cy="25130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562" y="20619"/>
            <a:ext cx="3871819" cy="4368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625451"/>
            <a:ext cx="5485714" cy="35714"/>
            <a:chOff x="9142857" y="5625451"/>
            <a:chExt cx="5485714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5625451"/>
              <a:ext cx="5485714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57143" y="5625451"/>
            <a:ext cx="5485714" cy="35714"/>
            <a:chOff x="3657143" y="5625451"/>
            <a:chExt cx="5485714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143" y="5625451"/>
              <a:ext cx="548571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7688" y="4022547"/>
            <a:ext cx="4396253" cy="35714"/>
            <a:chOff x="9897688" y="4022547"/>
            <a:chExt cx="4396253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80000">
              <a:off x="9897688" y="4022547"/>
              <a:ext cx="4396253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25108" y="6611034"/>
            <a:ext cx="3051913" cy="35714"/>
            <a:chOff x="9625108" y="6611034"/>
            <a:chExt cx="3051913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520000">
              <a:off x="9625108" y="6611034"/>
              <a:ext cx="3051913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92640" y="7832071"/>
            <a:ext cx="2216570" cy="35714"/>
            <a:chOff x="13492640" y="7832071"/>
            <a:chExt cx="2216570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92640" y="7832071"/>
              <a:ext cx="2216570" cy="3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9444" y="1827735"/>
            <a:ext cx="5761667" cy="22094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873" y="1498260"/>
            <a:ext cx="3585610" cy="954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2806" y="7046533"/>
            <a:ext cx="4774229" cy="14140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6038" y="7014753"/>
            <a:ext cx="4101695" cy="15007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89779" y="8334878"/>
            <a:ext cx="2752971" cy="16621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09762" y="8325642"/>
            <a:ext cx="1643657" cy="17383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89578" y="5793438"/>
            <a:ext cx="1722819" cy="16811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20093" y="722171"/>
            <a:ext cx="2394352" cy="17383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269900" y="6967834"/>
            <a:ext cx="2109394" cy="1522786"/>
            <a:chOff x="15269900" y="6967834"/>
            <a:chExt cx="2109394" cy="15227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69900" y="6967834"/>
              <a:ext cx="2109394" cy="1522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90788" y="4003506"/>
            <a:ext cx="2238115" cy="2964328"/>
            <a:chOff x="2790788" y="4003506"/>
            <a:chExt cx="2238115" cy="296432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90788" y="4003506"/>
              <a:ext cx="2238115" cy="29643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50589" y="3745220"/>
            <a:ext cx="2724507" cy="35714"/>
            <a:chOff x="7750589" y="3745220"/>
            <a:chExt cx="2724507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60000">
              <a:off x="7750589" y="3745220"/>
              <a:ext cx="272450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87583" y="2079752"/>
            <a:ext cx="1710548" cy="1699145"/>
            <a:chOff x="8287583" y="2079752"/>
            <a:chExt cx="1710548" cy="16991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7583" y="2079752"/>
              <a:ext cx="1710548" cy="16991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75958" y="4003506"/>
            <a:ext cx="3197713" cy="3197713"/>
            <a:chOff x="7775958" y="4003506"/>
            <a:chExt cx="3197713" cy="319771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5958" y="4003506"/>
              <a:ext cx="3197713" cy="31977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56566" y="7330781"/>
            <a:ext cx="2267388" cy="1027831"/>
            <a:chOff x="12056566" y="7330781"/>
            <a:chExt cx="2267388" cy="10278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56566" y="7330781"/>
              <a:ext cx="2267388" cy="10278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36437" y="1323785"/>
            <a:ext cx="2307480" cy="2455111"/>
            <a:chOff x="13236437" y="1323785"/>
            <a:chExt cx="2307480" cy="2455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36437" y="1323785"/>
              <a:ext cx="2307480" cy="2455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07915" y="4138979"/>
            <a:ext cx="2206250" cy="2109837"/>
            <a:chOff x="13307915" y="4138979"/>
            <a:chExt cx="2206250" cy="2109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3307915" y="4138979"/>
              <a:ext cx="2206250" cy="21098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89779" y="3015325"/>
            <a:ext cx="2789238" cy="1719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3752" y="1446996"/>
            <a:ext cx="10052911" cy="7533400"/>
            <a:chOff x="6643752" y="1446996"/>
            <a:chExt cx="10052911" cy="7533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3752" y="1446996"/>
              <a:ext cx="10052911" cy="7533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359" y="3562463"/>
            <a:ext cx="5322063" cy="1011825"/>
            <a:chOff x="941359" y="3562463"/>
            <a:chExt cx="5322063" cy="10118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359" y="3562463"/>
              <a:ext cx="5322063" cy="1011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85426" y="6264931"/>
            <a:ext cx="1233931" cy="915910"/>
            <a:chOff x="2985426" y="6264931"/>
            <a:chExt cx="1233931" cy="915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985426" y="6264931"/>
              <a:ext cx="1233931" cy="915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921" y="1713450"/>
            <a:ext cx="3067857" cy="2325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873" y="1498260"/>
            <a:ext cx="3585610" cy="954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6404" y="3504509"/>
            <a:ext cx="5205581" cy="14735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540" y="4732104"/>
            <a:ext cx="6201943" cy="15144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222" y="7352854"/>
            <a:ext cx="5684771" cy="1925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3911" y="4038234"/>
            <a:ext cx="5143406" cy="2880308"/>
            <a:chOff x="1773911" y="4038234"/>
            <a:chExt cx="5143406" cy="2880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3911" y="4038234"/>
              <a:ext cx="5143406" cy="2880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41991" y="3424321"/>
            <a:ext cx="6171429" cy="4342396"/>
            <a:chOff x="6541991" y="3424321"/>
            <a:chExt cx="6171429" cy="4342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1991" y="3424321"/>
              <a:ext cx="6171429" cy="4342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9229" y="4210500"/>
            <a:ext cx="2321082" cy="2922454"/>
            <a:chOff x="13679229" y="4210500"/>
            <a:chExt cx="2321082" cy="29224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79229" y="4210500"/>
              <a:ext cx="2321082" cy="2922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873" y="1713450"/>
            <a:ext cx="3115476" cy="2325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873" y="1498260"/>
            <a:ext cx="3585610" cy="954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4025" y="6903783"/>
            <a:ext cx="6741562" cy="25954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97041" y="7055421"/>
            <a:ext cx="6554876" cy="18124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97333" y="6963068"/>
            <a:ext cx="6543552" cy="181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5800" y="3619500"/>
            <a:ext cx="9019250" cy="3837736"/>
            <a:chOff x="4633232" y="3749387"/>
            <a:chExt cx="9019250" cy="3837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3232" y="3749387"/>
              <a:ext cx="9019250" cy="3837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9921" y="1827735"/>
            <a:ext cx="3738819" cy="2209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6873" y="1498260"/>
            <a:ext cx="3585610" cy="954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7933" y="7995436"/>
            <a:ext cx="3338514" cy="1473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12" y="3619500"/>
            <a:ext cx="6847201" cy="3848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2714" y="1200369"/>
            <a:ext cx="8844508" cy="6698845"/>
            <a:chOff x="7959770" y="1200369"/>
            <a:chExt cx="8844508" cy="66988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9770" y="1200369"/>
              <a:ext cx="8844508" cy="6698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9921" y="1827735"/>
            <a:ext cx="3738819" cy="22094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6873" y="1498260"/>
            <a:ext cx="3585610" cy="954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2219" y="7995436"/>
            <a:ext cx="6162686" cy="1473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9737" y="3566336"/>
            <a:ext cx="6171429" cy="3471429"/>
            <a:chOff x="1259900" y="2474878"/>
            <a:chExt cx="6171429" cy="34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900" y="2474878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1851" y="7436281"/>
            <a:ext cx="15253454" cy="1799125"/>
            <a:chOff x="1405525" y="7453400"/>
            <a:chExt cx="6171429" cy="7279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5525" y="7453400"/>
              <a:ext cx="6171429" cy="7279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29400" y="2226250"/>
            <a:ext cx="10808634" cy="1412398"/>
            <a:chOff x="1544053" y="5142857"/>
            <a:chExt cx="5894372" cy="7702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4053" y="5142857"/>
              <a:ext cx="5894372" cy="7702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35461" y="4644290"/>
            <a:ext cx="1610748" cy="1525288"/>
            <a:chOff x="3839694" y="6167254"/>
            <a:chExt cx="1011841" cy="9601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839694" y="6167254"/>
              <a:ext cx="1011841" cy="9601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9921" y="1827735"/>
            <a:ext cx="3738819" cy="22094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6873" y="1498260"/>
            <a:ext cx="3585610" cy="9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1924" y="1118753"/>
            <a:ext cx="4040279" cy="8048208"/>
            <a:chOff x="7811924" y="1118753"/>
            <a:chExt cx="4040279" cy="804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1924" y="1118753"/>
              <a:ext cx="4040279" cy="80482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3106" y="5412133"/>
            <a:ext cx="1625275" cy="960161"/>
            <a:chOff x="3373106" y="5412133"/>
            <a:chExt cx="1625275" cy="9601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373106" y="5412133"/>
              <a:ext cx="1625275" cy="960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9921" y="1722973"/>
            <a:ext cx="3688095" cy="2306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873" y="1498260"/>
            <a:ext cx="3585610" cy="954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83210" y="4009853"/>
            <a:ext cx="4516514" cy="14140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5001" y="6800622"/>
            <a:ext cx="6812714" cy="203405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969" y="748058"/>
            <a:ext cx="4000284" cy="866303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2344400" y="9205416"/>
            <a:ext cx="4724400" cy="471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103911" y="723813"/>
            <a:ext cx="4724400" cy="60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4536" y="0"/>
            <a:ext cx="19035834" cy="11923208"/>
            <a:chOff x="-334536" y="0"/>
            <a:chExt cx="19035834" cy="11923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4536" y="0"/>
              <a:ext cx="19035834" cy="11923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9832" y="6707613"/>
            <a:ext cx="6098412" cy="6098412"/>
            <a:chOff x="11649832" y="6707613"/>
            <a:chExt cx="6098412" cy="6098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9832" y="6707613"/>
              <a:ext cx="6098412" cy="6098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12410" y="993550"/>
            <a:ext cx="3674845" cy="3674845"/>
            <a:chOff x="9812410" y="993550"/>
            <a:chExt cx="3674845" cy="36748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2410" y="993550"/>
              <a:ext cx="3674845" cy="3674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59617" y="-254741"/>
            <a:ext cx="3034034" cy="6171429"/>
            <a:chOff x="15759617" y="-254741"/>
            <a:chExt cx="303403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9617" y="-254741"/>
              <a:ext cx="303403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333" y="4616643"/>
            <a:ext cx="3463267" cy="37067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562" y="20619"/>
            <a:ext cx="3824200" cy="4368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7390" y="4437440"/>
            <a:ext cx="4853752" cy="2718101"/>
            <a:chOff x="6387390" y="4437440"/>
            <a:chExt cx="4853752" cy="27181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7390" y="4437440"/>
              <a:ext cx="4853752" cy="27181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2571" y="5686180"/>
            <a:ext cx="4726188" cy="891734"/>
            <a:chOff x="1132571" y="5686180"/>
            <a:chExt cx="4726188" cy="8917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571" y="5686180"/>
              <a:ext cx="4726188" cy="8917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41142" y="4060776"/>
            <a:ext cx="6171429" cy="3471429"/>
            <a:chOff x="11241142" y="4060776"/>
            <a:chExt cx="6171429" cy="34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1142" y="4060776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0397" y="1827735"/>
            <a:ext cx="4701086" cy="22094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873" y="1498260"/>
            <a:ext cx="3173419" cy="954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11743" y="7953531"/>
            <a:ext cx="9033562" cy="1575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79697" y="5904615"/>
            <a:ext cx="6171429" cy="6171429"/>
            <a:chOff x="-779697" y="5904615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9697" y="5904615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0109" y="0"/>
            <a:ext cx="4692641" cy="4692641"/>
            <a:chOff x="9880109" y="0"/>
            <a:chExt cx="4692641" cy="4692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0109" y="0"/>
              <a:ext cx="4692641" cy="46926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95982" y="3819625"/>
            <a:ext cx="2646465" cy="2646465"/>
            <a:chOff x="14895982" y="3819625"/>
            <a:chExt cx="2646465" cy="26464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95982" y="3819625"/>
              <a:ext cx="2646465" cy="26464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51681" y="4114286"/>
            <a:ext cx="3034034" cy="6171429"/>
            <a:chOff x="15251681" y="4114286"/>
            <a:chExt cx="303403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1681" y="4114286"/>
              <a:ext cx="303403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712" y="400157"/>
            <a:ext cx="3268314" cy="27987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7711" y="6638255"/>
            <a:ext cx="1424219" cy="694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7845" y="2803853"/>
            <a:ext cx="4682914" cy="6947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88020" y="1640898"/>
            <a:ext cx="10021687" cy="6438934"/>
            <a:chOff x="5088020" y="1640898"/>
            <a:chExt cx="10021687" cy="64389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8020" y="1640898"/>
              <a:ext cx="10021687" cy="64389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397" y="1713450"/>
            <a:ext cx="3029762" cy="2325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6873" y="1498260"/>
            <a:ext cx="3173419" cy="954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49838" y="7953531"/>
            <a:ext cx="4936600" cy="1575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7822" y="2642336"/>
            <a:ext cx="4150286" cy="6171429"/>
            <a:chOff x="4137822" y="2642336"/>
            <a:chExt cx="415028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7822" y="2642336"/>
              <a:ext cx="415028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58382" y="2474878"/>
            <a:ext cx="3853286" cy="6171429"/>
            <a:chOff x="10458382" y="2474878"/>
            <a:chExt cx="3853286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8382" y="2474878"/>
              <a:ext cx="3853286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397" y="1713450"/>
            <a:ext cx="3029762" cy="2325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873" y="1498260"/>
            <a:ext cx="3173419" cy="954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44157" y="532805"/>
            <a:ext cx="10242214" cy="9220104"/>
            <a:chOff x="7344157" y="532805"/>
            <a:chExt cx="10242214" cy="92201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4157" y="532805"/>
              <a:ext cx="10242214" cy="9220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9921" y="1827735"/>
            <a:ext cx="5790248" cy="2209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6873" y="1498260"/>
            <a:ext cx="3173419" cy="954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6280" y="6052051"/>
            <a:ext cx="6197943" cy="2079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7261" y="4218565"/>
            <a:ext cx="4514438" cy="1441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65915" y="4016919"/>
            <a:ext cx="3214397" cy="3214397"/>
            <a:chOff x="2465915" y="4016919"/>
            <a:chExt cx="3214397" cy="32143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5915" y="4016919"/>
              <a:ext cx="3214397" cy="32143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8626" y="3749387"/>
            <a:ext cx="3336327" cy="3336327"/>
            <a:chOff x="6138626" y="3749387"/>
            <a:chExt cx="3336327" cy="3336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8626" y="3749387"/>
              <a:ext cx="3336327" cy="3336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42284" y="3666168"/>
            <a:ext cx="3253499" cy="3253499"/>
            <a:chOff x="12764585" y="4016919"/>
            <a:chExt cx="3253499" cy="32534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4585" y="4016919"/>
              <a:ext cx="3253499" cy="32534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8968" y="1917621"/>
            <a:ext cx="2926200" cy="32656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873" y="1498260"/>
            <a:ext cx="3525867" cy="954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1443" y="6885552"/>
            <a:ext cx="8032019" cy="15754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87200" y="6642327"/>
            <a:ext cx="2886895" cy="1722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4536" y="0"/>
            <a:ext cx="19035834" cy="11923208"/>
            <a:chOff x="-334536" y="0"/>
            <a:chExt cx="19035834" cy="11923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4536" y="0"/>
              <a:ext cx="19035834" cy="11923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9617" y="-254741"/>
            <a:ext cx="3034034" cy="6171429"/>
            <a:chOff x="15759617" y="-254741"/>
            <a:chExt cx="303403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9617" y="-254741"/>
              <a:ext cx="303403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140" y="5432299"/>
            <a:ext cx="6098412" cy="6098412"/>
            <a:chOff x="1028140" y="5432299"/>
            <a:chExt cx="6098412" cy="6098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140" y="5432299"/>
              <a:ext cx="6098412" cy="6098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06253" y="1721981"/>
            <a:ext cx="2658972" cy="2658972"/>
            <a:chOff x="4906253" y="1721981"/>
            <a:chExt cx="2658972" cy="26589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6253" y="1721981"/>
              <a:ext cx="2658972" cy="2658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703944" y="-893893"/>
            <a:ext cx="4077346" cy="4077346"/>
            <a:chOff x="-703944" y="-893893"/>
            <a:chExt cx="4077346" cy="40773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03944" y="-893893"/>
              <a:ext cx="4077346" cy="40773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16081" y="965905"/>
            <a:ext cx="6915076" cy="726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4536" y="0"/>
            <a:ext cx="19035834" cy="11923208"/>
            <a:chOff x="-334536" y="0"/>
            <a:chExt cx="19035834" cy="11923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4536" y="0"/>
              <a:ext cx="19035834" cy="11923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9617" y="-254741"/>
            <a:ext cx="3034034" cy="6171429"/>
            <a:chOff x="15759617" y="-254741"/>
            <a:chExt cx="303403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9617" y="-254741"/>
              <a:ext cx="303403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12410" y="993550"/>
            <a:ext cx="3674845" cy="3674845"/>
            <a:chOff x="9812410" y="993550"/>
            <a:chExt cx="3674845" cy="36748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2410" y="993550"/>
              <a:ext cx="3674845" cy="3674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9832" y="6707613"/>
            <a:ext cx="6098412" cy="6098412"/>
            <a:chOff x="11649832" y="6707613"/>
            <a:chExt cx="6098412" cy="60984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832" y="6707613"/>
              <a:ext cx="6098412" cy="60984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8762" y="4391881"/>
            <a:ext cx="4310676" cy="26254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562" y="171148"/>
            <a:ext cx="3490867" cy="4360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1497" y="1891022"/>
            <a:ext cx="3362720" cy="6171429"/>
            <a:chOff x="7461497" y="1891022"/>
            <a:chExt cx="336272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497" y="1891022"/>
              <a:ext cx="336272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9921" y="1827855"/>
            <a:ext cx="3796190" cy="22090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873" y="1419606"/>
            <a:ext cx="2142810" cy="1100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76939" y="2929564"/>
            <a:ext cx="3623162" cy="2198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0314" y="7995436"/>
            <a:ext cx="14045762" cy="1473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057143"/>
            <a:ext cx="2959517" cy="6171429"/>
            <a:chOff x="9142857" y="2057143"/>
            <a:chExt cx="295951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57143"/>
              <a:ext cx="295951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26696" y="3310131"/>
            <a:ext cx="2901356" cy="2901356"/>
            <a:chOff x="5926696" y="3310131"/>
            <a:chExt cx="2901356" cy="29013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6696" y="3310131"/>
              <a:ext cx="2901356" cy="29013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921" y="1827855"/>
            <a:ext cx="3796190" cy="22090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873" y="1419606"/>
            <a:ext cx="2142800" cy="1100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4600" y="7995436"/>
            <a:ext cx="8412219" cy="1473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4536" y="0"/>
            <a:ext cx="19035834" cy="11923208"/>
            <a:chOff x="-334536" y="0"/>
            <a:chExt cx="19035834" cy="11923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4536" y="0"/>
              <a:ext cx="19035834" cy="11923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12410" y="993550"/>
            <a:ext cx="3674845" cy="3674845"/>
            <a:chOff x="9812410" y="993550"/>
            <a:chExt cx="3674845" cy="36748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2410" y="993550"/>
              <a:ext cx="3674845" cy="3674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9832" y="6707613"/>
            <a:ext cx="6098412" cy="6098412"/>
            <a:chOff x="11649832" y="6707613"/>
            <a:chExt cx="6098412" cy="6098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9832" y="6707613"/>
              <a:ext cx="6098412" cy="6098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59617" y="-254741"/>
            <a:ext cx="3034034" cy="6171429"/>
            <a:chOff x="15759617" y="-254741"/>
            <a:chExt cx="303403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9617" y="-254741"/>
              <a:ext cx="303403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9714" y="4306166"/>
            <a:ext cx="3220381" cy="27301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562" y="20619"/>
            <a:ext cx="3795629" cy="4368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4536" y="0"/>
            <a:ext cx="19035834" cy="11923208"/>
            <a:chOff x="-334536" y="0"/>
            <a:chExt cx="19035834" cy="11923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4536" y="0"/>
              <a:ext cx="19035834" cy="11923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12410" y="993550"/>
            <a:ext cx="3674845" cy="3674845"/>
            <a:chOff x="9812410" y="993550"/>
            <a:chExt cx="3674845" cy="36748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2410" y="993550"/>
              <a:ext cx="3674845" cy="3674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9832" y="6707613"/>
            <a:ext cx="6098412" cy="6098412"/>
            <a:chOff x="11649832" y="6707613"/>
            <a:chExt cx="6098412" cy="6098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9832" y="6707613"/>
              <a:ext cx="6098412" cy="6098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59617" y="-254741"/>
            <a:ext cx="3034034" cy="6171429"/>
            <a:chOff x="15759617" y="-254741"/>
            <a:chExt cx="303403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9617" y="-254741"/>
              <a:ext cx="303403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810" y="4382357"/>
            <a:ext cx="2677324" cy="26444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562" y="20619"/>
            <a:ext cx="3843248" cy="4368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1016" y="6708326"/>
            <a:ext cx="14616185" cy="150000"/>
            <a:chOff x="1801016" y="6708326"/>
            <a:chExt cx="14616185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16" y="6708326"/>
              <a:ext cx="14616185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971" y="1917621"/>
            <a:ext cx="3752629" cy="32657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6876" y="1501085"/>
            <a:ext cx="2865000" cy="954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1071" y="5951345"/>
            <a:ext cx="649077" cy="649077"/>
            <a:chOff x="3121071" y="5951345"/>
            <a:chExt cx="649077" cy="6490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1071" y="5951345"/>
              <a:ext cx="649077" cy="6490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973" y="4892579"/>
            <a:ext cx="5068029" cy="1204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5221" y="5951345"/>
            <a:ext cx="649077" cy="649077"/>
            <a:chOff x="8705221" y="5951345"/>
            <a:chExt cx="649077" cy="6490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5221" y="5951345"/>
              <a:ext cx="649077" cy="6490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40991" y="4875571"/>
            <a:ext cx="6042314" cy="1204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89370" y="5951345"/>
            <a:ext cx="649077" cy="649077"/>
            <a:chOff x="14289370" y="5951345"/>
            <a:chExt cx="649077" cy="649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9370" y="5951345"/>
              <a:ext cx="649077" cy="6490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55963" y="4889437"/>
            <a:ext cx="5029467" cy="12048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79" y="7054599"/>
            <a:ext cx="6129162" cy="1608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9881" y="6168440"/>
            <a:ext cx="6639619" cy="24683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37775" y="7019456"/>
            <a:ext cx="6046562" cy="1181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120" y="457964"/>
            <a:ext cx="17221474" cy="9369786"/>
            <a:chOff x="532120" y="457964"/>
            <a:chExt cx="17221474" cy="936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20" y="457964"/>
              <a:ext cx="17221474" cy="936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4965" y="1200369"/>
            <a:ext cx="2549018" cy="2549018"/>
            <a:chOff x="-1004965" y="1200369"/>
            <a:chExt cx="2549018" cy="254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4965" y="1200369"/>
              <a:ext cx="2549018" cy="254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873" y="1713569"/>
            <a:ext cx="4384505" cy="2325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6873" y="1498260"/>
            <a:ext cx="2907990" cy="954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7</cp:revision>
  <dcterms:created xsi:type="dcterms:W3CDTF">2024-05-21T12:42:28Z</dcterms:created>
  <dcterms:modified xsi:type="dcterms:W3CDTF">2024-09-30T03:23:26Z</dcterms:modified>
</cp:coreProperties>
</file>